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if you double the number of features, you multiply the computation time by roughly $2^{2.4} = 5.3$ to $2^3 = 8$.
Instead, the approach used by `Scikit-Learn`’s `LinearRegression` class is about $O(n^2)$.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approach is more efficient than computing the *Normal Equation*, plus it handles edge cases nicely. 
Indeed, the Normal Equation may not work if the matrix $\mathbf{X}^T\mathbf{X}$ is not invertible, but the pseudoinverse is always defined.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are used as input variables in models that learn from data to make predictions or decisions without being explicitly programmed.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piece of data provides a small window into a limited aspect of reality. The collection of all of these observations gives us a picture of the whole. But the picture is messy because it is composed of a thousand little pieces, and there’s always measurement noise and missing pieces.
For instance, a model that recommends music might measure the similarity between users (based on their listening habits), and recommend the same artists to users who have listened to a lot of the same songs.
There are many ways to turn raw data into numeric measurements, which is why features can end up looking like a lot of things. Naturally, features must derive from the type of data that is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2024-09-17T08:27:27Z</dcterms:created>
  <dcterms:modified xsi:type="dcterms:W3CDTF">2024-09-17T08:27:27Z</dcterms:modified>
</cp:coreProperties>
</file>